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0"/>
  </p:notesMasterIdLst>
  <p:sldIdLst>
    <p:sldId id="273" r:id="rId2"/>
    <p:sldId id="263" r:id="rId3"/>
    <p:sldId id="271" r:id="rId4"/>
    <p:sldId id="266" r:id="rId5"/>
    <p:sldId id="272" r:id="rId6"/>
    <p:sldId id="267" r:id="rId7"/>
    <p:sldId id="268" r:id="rId8"/>
    <p:sldId id="269" r:id="rId9"/>
  </p:sldIdLst>
  <p:sldSz cx="9906000" cy="6858000" type="A4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254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74F74-0075-4B1D-A051-22E1121C4A50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50888"/>
            <a:ext cx="54276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A0429-D4C5-4FD1-9AAC-A37288DD4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70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A0429-D4C5-4FD1-9AAC-A37288DD402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646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46FE-CDCA-4C3F-A58B-934D32E95F25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ADA8-D5A1-4255-992C-D8B1138E7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4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46FE-CDCA-4C3F-A58B-934D32E95F25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ADA8-D5A1-4255-992C-D8B1138E7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97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46FE-CDCA-4C3F-A58B-934D32E95F25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ADA8-D5A1-4255-992C-D8B1138E7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02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46FE-CDCA-4C3F-A58B-934D32E95F25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ADA8-D5A1-4255-992C-D8B1138E7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12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46FE-CDCA-4C3F-A58B-934D32E95F25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ADA8-D5A1-4255-992C-D8B1138E7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15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46FE-CDCA-4C3F-A58B-934D32E95F25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ADA8-D5A1-4255-992C-D8B1138E7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24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46FE-CDCA-4C3F-A58B-934D32E95F25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ADA8-D5A1-4255-992C-D8B1138E7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18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46FE-CDCA-4C3F-A58B-934D32E95F25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ADA8-D5A1-4255-992C-D8B1138E7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60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46FE-CDCA-4C3F-A58B-934D32E95F25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ADA8-D5A1-4255-992C-D8B1138E7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49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46FE-CDCA-4C3F-A58B-934D32E95F25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ADA8-D5A1-4255-992C-D8B1138E7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5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46FE-CDCA-4C3F-A58B-934D32E95F25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ADA8-D5A1-4255-992C-D8B1138E7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84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646FE-CDCA-4C3F-A58B-934D32E95F25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FADA8-D5A1-4255-992C-D8B1138E7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22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60" y="611695"/>
            <a:ext cx="398145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112" y="620688"/>
            <a:ext cx="3384376" cy="3381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25741" y="2924944"/>
            <a:ext cx="527580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cs typeface="Arial" pitchFamily="34" charset="0"/>
              </a:rPr>
              <a:t>Миссия: </a:t>
            </a:r>
          </a:p>
          <a:p>
            <a:endParaRPr lang="ru-RU" b="1" u="sng" dirty="0" smtClean="0">
              <a:cs typeface="Arial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dirty="0" smtClean="0">
                <a:cs typeface="Arial" pitchFamily="34" charset="0"/>
              </a:rPr>
              <a:t>Создание новых возможностей в </a:t>
            </a:r>
          </a:p>
          <a:p>
            <a:r>
              <a:rPr lang="ru-RU" dirty="0" smtClean="0">
                <a:cs typeface="Arial" pitchFamily="34" charset="0"/>
              </a:rPr>
              <a:t>     профессиональном и личном развитии,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 smtClean="0">
                <a:cs typeface="Arial" pitchFamily="34" charset="0"/>
              </a:rPr>
              <a:t>Поиск собственного стиля,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 smtClean="0">
                <a:cs typeface="Arial" pitchFamily="34" charset="0"/>
              </a:rPr>
              <a:t>Эксклюзивные возможности для преображения,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 smtClean="0">
                <a:cs typeface="Arial" pitchFamily="34" charset="0"/>
              </a:rPr>
              <a:t>Платформа для взаимного диалога.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51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2560" y="642662"/>
            <a:ext cx="748883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Программы клуба: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Студия персонального имиджа </a:t>
            </a:r>
            <a:r>
              <a:rPr lang="en-US" dirty="0" smtClean="0"/>
              <a:t>Blooming</a:t>
            </a:r>
          </a:p>
          <a:p>
            <a:pPr marL="342900" indent="-342900">
              <a:buAutoNum type="arabicPeriod"/>
            </a:pPr>
            <a:r>
              <a:rPr lang="ru-RU" dirty="0" smtClean="0"/>
              <a:t>Мастер классы в области индустрии моды, стиля, имиджа</a:t>
            </a:r>
          </a:p>
          <a:p>
            <a:pPr marL="342900" indent="-342900">
              <a:buAutoNum type="arabicPeriod"/>
            </a:pPr>
            <a:r>
              <a:rPr lang="ru-RU" dirty="0" smtClean="0"/>
              <a:t>Консультации ведущих специалистов в области моды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Подбор гардероба</a:t>
            </a:r>
          </a:p>
          <a:p>
            <a:pPr marL="342900" indent="-342900">
              <a:buAutoNum type="arabicPeriod"/>
            </a:pPr>
            <a:r>
              <a:rPr lang="ru-RU" dirty="0" smtClean="0"/>
              <a:t>Мастер классы профессионального </a:t>
            </a:r>
            <a:r>
              <a:rPr lang="ru-RU" dirty="0" err="1" smtClean="0"/>
              <a:t>коучера</a:t>
            </a:r>
            <a:r>
              <a:rPr lang="ru-RU" dirty="0" smtClean="0"/>
              <a:t>, работа с внутренним ощущением «Я»</a:t>
            </a:r>
          </a:p>
          <a:p>
            <a:pPr marL="342900" indent="-342900">
              <a:buAutoNum type="arabicPeriod"/>
            </a:pPr>
            <a:r>
              <a:rPr lang="ru-RU" dirty="0" smtClean="0"/>
              <a:t>Шоппинг «Вокруг света»</a:t>
            </a:r>
          </a:p>
          <a:p>
            <a:pPr marL="342900" indent="-342900">
              <a:buAutoNum type="arabicPeriod"/>
            </a:pPr>
            <a:r>
              <a:rPr lang="ru-RU" dirty="0" smtClean="0"/>
              <a:t>Туры на недели моды в Москву и </a:t>
            </a:r>
            <a:r>
              <a:rPr lang="ru-RU" dirty="0"/>
              <a:t>Е</a:t>
            </a:r>
            <a:r>
              <a:rPr lang="ru-RU" dirty="0" smtClean="0"/>
              <a:t>вропу</a:t>
            </a:r>
          </a:p>
          <a:p>
            <a:pPr marL="342900" indent="-342900">
              <a:buAutoNum type="arabicPeriod"/>
            </a:pPr>
            <a:r>
              <a:rPr lang="ru-RU" dirty="0" smtClean="0"/>
              <a:t>Речь и ораторское мастерство</a:t>
            </a:r>
          </a:p>
          <a:p>
            <a:pPr marL="342900" indent="-342900">
              <a:buAutoNum type="arabicPeriod"/>
            </a:pPr>
            <a:r>
              <a:rPr lang="ru-RU" dirty="0" smtClean="0"/>
              <a:t>Мой личный диетолог</a:t>
            </a:r>
          </a:p>
          <a:p>
            <a:pPr marL="342900" indent="-342900">
              <a:buAutoNum type="arabicPeriod"/>
            </a:pPr>
            <a:r>
              <a:rPr lang="en-US" dirty="0" smtClean="0"/>
              <a:t>Week-ends </a:t>
            </a:r>
            <a:r>
              <a:rPr lang="ru-RU" dirty="0" smtClean="0"/>
              <a:t>и пикники с друзьями</a:t>
            </a:r>
          </a:p>
          <a:p>
            <a:pPr marL="342900" indent="-342900">
              <a:buAutoNum type="arabicPeriod"/>
            </a:pPr>
            <a:r>
              <a:rPr lang="ru-RU" dirty="0" smtClean="0"/>
              <a:t>Фотоссесии</a:t>
            </a:r>
          </a:p>
          <a:p>
            <a:pPr marL="342900" indent="-342900">
              <a:buAutoNum type="arabicPeriod"/>
            </a:pPr>
            <a:r>
              <a:rPr lang="ru-RU" dirty="0" smtClean="0"/>
              <a:t>Мужской </a:t>
            </a:r>
            <a:r>
              <a:rPr lang="ru-RU" dirty="0" err="1" smtClean="0"/>
              <a:t>рестайл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Презентации Компании </a:t>
            </a:r>
            <a:r>
              <a:rPr lang="en-US" dirty="0" smtClean="0"/>
              <a:t>BOSCO</a:t>
            </a:r>
            <a:r>
              <a:rPr lang="ru-RU" dirty="0" smtClean="0"/>
              <a:t> (</a:t>
            </a:r>
            <a:r>
              <a:rPr lang="en-US" dirty="0" smtClean="0"/>
              <a:t>Luis Vuitton, </a:t>
            </a:r>
            <a:r>
              <a:rPr lang="en-US" dirty="0" err="1" smtClean="0"/>
              <a:t>Etro</a:t>
            </a:r>
            <a:r>
              <a:rPr lang="en-US" dirty="0" smtClean="0"/>
              <a:t>, </a:t>
            </a:r>
            <a:r>
              <a:rPr lang="en-US" dirty="0" err="1" smtClean="0"/>
              <a:t>Ulysse</a:t>
            </a:r>
            <a:r>
              <a:rPr lang="en-US" dirty="0" smtClean="0"/>
              <a:t> </a:t>
            </a:r>
            <a:r>
              <a:rPr lang="en-US" dirty="0" err="1" smtClean="0"/>
              <a:t>Nardin</a:t>
            </a:r>
            <a:r>
              <a:rPr lang="en-US" dirty="0" smtClean="0"/>
              <a:t>, Cartier)</a:t>
            </a:r>
            <a:r>
              <a:rPr lang="ru-RU" dirty="0" smtClean="0"/>
              <a:t> и многое, многое  другое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" b="343"/>
          <a:stretch/>
        </p:blipFill>
        <p:spPr bwMode="auto">
          <a:xfrm>
            <a:off x="8254173" y="431957"/>
            <a:ext cx="1260141" cy="1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4299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309785"/>
              </p:ext>
            </p:extLst>
          </p:nvPr>
        </p:nvGraphicFramePr>
        <p:xfrm>
          <a:off x="776536" y="948502"/>
          <a:ext cx="7596426" cy="4789995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126900"/>
                <a:gridCol w="6469526"/>
              </a:tblGrid>
              <a:tr h="36195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</a:rPr>
                        <a:t>18 мая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</a:rPr>
                        <a:t>Презентация клуба в ресторане «Чайка» на берегу моря. Шоу программа, фуршет, лотерея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18" marR="59518" marT="0" marB="0" anchor="ctr"/>
                </a:tc>
              </a:tr>
              <a:tr h="363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25,26,27 мая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Поездка в Москву. Шопинг в сопровождении </a:t>
                      </a:r>
                      <a:r>
                        <a:rPr lang="ru-RU" sz="1100" dirty="0" err="1" smtClean="0">
                          <a:effectLst/>
                        </a:rPr>
                        <a:t>шоп</a:t>
                      </a:r>
                      <a:r>
                        <a:rPr lang="ru-RU" sz="1100" dirty="0" smtClean="0">
                          <a:effectLst/>
                        </a:rPr>
                        <a:t>-гида</a:t>
                      </a:r>
                      <a:r>
                        <a:rPr lang="ru-RU" sz="1100" dirty="0">
                          <a:effectLst/>
                        </a:rPr>
                        <a:t>, концерт премии «Муз ТВ» в «Крокус Сити Холл», экскурсии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363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05.06.2013 - 06.06.2013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Fashion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Cultures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Exhibition</a:t>
                      </a:r>
                      <a:r>
                        <a:rPr lang="ru-RU" sz="1100" dirty="0">
                          <a:effectLst/>
                        </a:rPr>
                        <a:t> Лиль (Франция). Международная выставка модной одежды и стиля.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363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22 июня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Открытие купального сезона. Пляж «Спутник», ресторан «Наутилус».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Мастер –класс: купальники, </a:t>
                      </a:r>
                      <a:r>
                        <a:rPr lang="ru-RU" sz="1100" dirty="0" err="1">
                          <a:effectLst/>
                        </a:rPr>
                        <a:t>порео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176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июнь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Выходные в Стамбуле. Шоп-тур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176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июнь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Международный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фестиваль льна в г. Вологда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176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июль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Ужин в ресторане. Мастер класс: Основы застольного этикета.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363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16,17,18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августа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День физкультурника, </a:t>
                      </a:r>
                      <a:r>
                        <a:rPr lang="ru-RU" sz="1100" dirty="0" err="1">
                          <a:effectLst/>
                        </a:rPr>
                        <a:t>уик-енд</a:t>
                      </a:r>
                      <a:r>
                        <a:rPr lang="ru-RU" sz="1100" dirty="0">
                          <a:effectLst/>
                        </a:rPr>
                        <a:t> в горах. Подвижные игры, барбекю, </a:t>
                      </a:r>
                      <a:r>
                        <a:rPr lang="ru-RU" sz="1100" dirty="0" err="1">
                          <a:effectLst/>
                        </a:rPr>
                        <a:t>коуч</a:t>
                      </a:r>
                      <a:r>
                        <a:rPr lang="ru-RU" sz="1100" dirty="0">
                          <a:effectLst/>
                        </a:rPr>
                        <a:t>-тренинг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Либо поезда в Москву на выставку ВВЦ «Свадебная, вечерняя мода и аксессуары»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176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август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Шоп-тур в Европу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188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течение лета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Презентация новинок от известных брендов </a:t>
                      </a:r>
                      <a:r>
                        <a:rPr lang="ru-RU" sz="1100" dirty="0" err="1">
                          <a:effectLst/>
                        </a:rPr>
                        <a:t>Cartier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Louis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Vuitton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en-US" sz="1100" dirty="0">
                          <a:effectLst/>
                        </a:rPr>
                        <a:t>BOSCO </a:t>
                      </a:r>
                      <a:r>
                        <a:rPr lang="ru-RU" sz="1100" dirty="0">
                          <a:effectLst/>
                        </a:rPr>
                        <a:t> и  </a:t>
                      </a:r>
                      <a:r>
                        <a:rPr lang="ru-RU" sz="1100" dirty="0" err="1">
                          <a:effectLst/>
                        </a:rPr>
                        <a:t>др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176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сентябрь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Выходные в СПА. Консультации диетолога, косметолога и фитнес-тренера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176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сентябрь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The Exhibition @ London Fashion Week 2013 (Spring/Summer)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176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сентябрь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Обед в ресторане, модный показ. Мастер класс: модные тенденции «Осень-зима».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363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октябрь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Поездка в Ереван на день города. Знакомство с работой женского клуба в Ереване, экскурсии, стилизованный банкет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176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18 - 22 октября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Russian Fashion Week </a:t>
                      </a:r>
                      <a:r>
                        <a:rPr lang="ru-RU" sz="1100" dirty="0">
                          <a:effectLst/>
                        </a:rPr>
                        <a:t>и Неделя моды в Москве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176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Неделя моды в г. Санкт-Петербург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176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ноябрь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Шоп-тур в Дубай,  сопровождение </a:t>
                      </a:r>
                      <a:r>
                        <a:rPr lang="ru-RU" sz="1100" dirty="0" err="1">
                          <a:effectLst/>
                        </a:rPr>
                        <a:t>шоп</a:t>
                      </a:r>
                      <a:r>
                        <a:rPr lang="ru-RU" sz="1100" dirty="0">
                          <a:effectLst/>
                        </a:rPr>
                        <a:t>-гида, экскурсовода, отдых.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176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Ноябрь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Ужин в ресторане, планы на 2014 год. Презентация элитных алкогольных напитков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176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Ноябрь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Шоп-тур в Париж,  сопровождение </a:t>
                      </a:r>
                      <a:r>
                        <a:rPr lang="ru-RU" sz="1100" dirty="0" err="1">
                          <a:effectLst/>
                        </a:rPr>
                        <a:t>шоп</a:t>
                      </a:r>
                      <a:r>
                        <a:rPr lang="ru-RU" sz="1100" dirty="0">
                          <a:effectLst/>
                        </a:rPr>
                        <a:t>-гида, экскурсовода, отдых.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  <a:tr h="19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декабрь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Новый год в предместье Парижа. Собственный замок и стилизованный бал, экскурсии, шопинг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18" marR="59518" marT="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76536" y="6002124"/>
            <a:ext cx="8292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rgbClr val="FF0000"/>
                </a:solidFill>
              </a:rPr>
              <a:t>*даты мероприятий могут изменяться по предварительному уведомлению</a:t>
            </a:r>
          </a:p>
          <a:p>
            <a:r>
              <a:rPr lang="ru-RU" sz="1400" i="1" dirty="0">
                <a:solidFill>
                  <a:srgbClr val="FF0000"/>
                </a:solidFill>
              </a:rPr>
              <a:t>** члены клуба будут получать дополнительные предложения по выездным мероприятиям регулярно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2560" y="260648"/>
            <a:ext cx="6093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План клубных мероприятий  на 2013 г.</a:t>
            </a:r>
            <a:endParaRPr lang="ru-RU" sz="2800" dirty="0"/>
          </a:p>
        </p:txBody>
      </p:sp>
      <p:pic>
        <p:nvPicPr>
          <p:cNvPr id="1026" name="Picture 2"/>
          <p:cNvPicPr preferRelativeResize="0"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" b="343"/>
          <a:stretch/>
        </p:blipFill>
        <p:spPr bwMode="auto">
          <a:xfrm>
            <a:off x="8337376" y="261662"/>
            <a:ext cx="1260141" cy="1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55683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6576" y="620688"/>
            <a:ext cx="4162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Условия членства в клубе</a:t>
            </a:r>
            <a:r>
              <a:rPr lang="en-US" sz="2800" dirty="0" smtClean="0"/>
              <a:t>:</a:t>
            </a:r>
            <a:endParaRPr lang="ru-RU" sz="28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848544" y="4410978"/>
            <a:ext cx="78788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Мы </a:t>
            </a:r>
            <a:r>
              <a:rPr lang="ru-RU" dirty="0"/>
              <a:t>приветствуем единомышленников и ждем новых друзей, вместе с которыми мы «разбудим»  Сочи  и покорим другие страны! 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Для </a:t>
            </a:r>
            <a:r>
              <a:rPr lang="ru-RU" b="1" dirty="0">
                <a:solidFill>
                  <a:srgbClr val="FF0000"/>
                </a:solidFill>
              </a:rPr>
              <a:t>членства в клубе достаточно лишь заполнить форму обратной связи, для участия в мероприятиях клуба необходимо оплачивать участие согласно предложенной программе и сумме.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9972" y="1292807"/>
            <a:ext cx="75999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умение и желание искать новые решения, не подражая другим и сохраняя свой собственный индивидуальный стиль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готовность к переменам и преображению, экспериментам и новому взгляду на себя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желание вести конструктивный диалог, приобретать новых друзей и партнеров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н</a:t>
            </a:r>
            <a:r>
              <a:rPr lang="ru-RU" dirty="0" smtClean="0"/>
              <a:t>овые идеи и проекты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оставаться верными себе, </a:t>
            </a:r>
            <a:r>
              <a:rPr lang="ru-RU" dirty="0"/>
              <a:t>с</a:t>
            </a:r>
            <a:r>
              <a:rPr lang="ru-RU" dirty="0" smtClean="0"/>
              <a:t>воей личности, своему стилю</a:t>
            </a:r>
          </a:p>
          <a:p>
            <a:endParaRPr lang="ru-RU" dirty="0" smtClean="0"/>
          </a:p>
          <a:p>
            <a:r>
              <a:rPr lang="ru-RU" dirty="0" smtClean="0"/>
              <a:t>«Мода проходит – стиль остается», говорила несравненная Коко </a:t>
            </a:r>
            <a:r>
              <a:rPr lang="ru-RU" dirty="0"/>
              <a:t>Ш</a:t>
            </a:r>
            <a:r>
              <a:rPr lang="ru-RU" dirty="0" smtClean="0"/>
              <a:t>анель</a:t>
            </a:r>
            <a:r>
              <a:rPr lang="ru-RU" dirty="0"/>
              <a:t>.</a:t>
            </a: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" b="343"/>
          <a:stretch/>
        </p:blipFill>
        <p:spPr bwMode="auto">
          <a:xfrm>
            <a:off x="8254173" y="431957"/>
            <a:ext cx="1260141" cy="1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33271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384" y="260648"/>
            <a:ext cx="1262063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56656" y="277724"/>
            <a:ext cx="5120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Вы можете по желанию   приобрести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Клубную карту «Ре-Форма» 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9790" y="1261777"/>
            <a:ext cx="886621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Что дает?:</a:t>
            </a:r>
          </a:p>
          <a:p>
            <a:endParaRPr lang="ru-RU" u="sng" dirty="0" smtClean="0"/>
          </a:p>
          <a:p>
            <a:r>
              <a:rPr lang="ru-RU" dirty="0"/>
              <a:t>√ 10% скидка в магазинах компании BOSCO </a:t>
            </a:r>
            <a:endParaRPr lang="ru-RU" dirty="0" smtClean="0"/>
          </a:p>
          <a:p>
            <a:r>
              <a:rPr lang="ru-RU" dirty="0" smtClean="0"/>
              <a:t>√  Участие в эксклюзивных </a:t>
            </a:r>
            <a:r>
              <a:rPr lang="en-US" dirty="0" smtClean="0"/>
              <a:t>VIP</a:t>
            </a:r>
            <a:r>
              <a:rPr lang="ru-RU" dirty="0" smtClean="0"/>
              <a:t> мероприятиях, таких как:</a:t>
            </a:r>
          </a:p>
          <a:p>
            <a:r>
              <a:rPr lang="ru-RU" dirty="0"/>
              <a:t> </a:t>
            </a:r>
            <a:r>
              <a:rPr lang="ru-RU" dirty="0" smtClean="0"/>
              <a:t> * Приемы в Посольстве Италии в рамках перекрестного года туризма «Италия-Россия»</a:t>
            </a:r>
          </a:p>
          <a:p>
            <a:r>
              <a:rPr lang="ru-RU" dirty="0"/>
              <a:t> </a:t>
            </a:r>
            <a:r>
              <a:rPr lang="ru-RU" dirty="0" smtClean="0"/>
              <a:t> * семинары по развитию бизнеса и привлечению инвестиций в Посольстве Италии с </a:t>
            </a:r>
          </a:p>
          <a:p>
            <a:r>
              <a:rPr lang="ru-RU" dirty="0"/>
              <a:t> </a:t>
            </a:r>
            <a:r>
              <a:rPr lang="ru-RU" dirty="0" smtClean="0"/>
              <a:t>     участием г-на Посла </a:t>
            </a:r>
            <a:r>
              <a:rPr lang="ru-RU" dirty="0" err="1" smtClean="0"/>
              <a:t>Дзанарди</a:t>
            </a:r>
            <a:r>
              <a:rPr lang="ru-RU" dirty="0" smtClean="0"/>
              <a:t> </a:t>
            </a:r>
            <a:r>
              <a:rPr lang="ru-RU" dirty="0" err="1" smtClean="0"/>
              <a:t>Ланди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* выставки итальянской моды, дизайна, мебели, архитектуры при поддержке </a:t>
            </a:r>
          </a:p>
          <a:p>
            <a:r>
              <a:rPr lang="ru-RU" dirty="0"/>
              <a:t> </a:t>
            </a:r>
            <a:r>
              <a:rPr lang="ru-RU" dirty="0" smtClean="0"/>
              <a:t>     Посольства Италии в РФ</a:t>
            </a:r>
          </a:p>
          <a:p>
            <a:r>
              <a:rPr lang="ru-RU" dirty="0" smtClean="0"/>
              <a:t>√ эксклюзивные предложения от компании</a:t>
            </a:r>
            <a:r>
              <a:rPr lang="en-US" dirty="0" smtClean="0"/>
              <a:t> Range </a:t>
            </a:r>
            <a:r>
              <a:rPr lang="en-US" dirty="0" smtClean="0"/>
              <a:t>Rover</a:t>
            </a:r>
            <a:r>
              <a:rPr lang="ru-RU" dirty="0" smtClean="0"/>
              <a:t>, система скидок при </a:t>
            </a:r>
          </a:p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/>
              <a:t>покупке автомобиля </a:t>
            </a:r>
            <a:endParaRPr lang="ru-RU" dirty="0" smtClean="0"/>
          </a:p>
          <a:p>
            <a:r>
              <a:rPr lang="ru-RU" dirty="0" smtClean="0"/>
              <a:t>√  скидка в международной академии красоты «Георгий Кот»</a:t>
            </a:r>
          </a:p>
          <a:p>
            <a:r>
              <a:rPr lang="ru-RU" dirty="0" smtClean="0"/>
              <a:t>√ Закрытые вечеринки </a:t>
            </a:r>
          </a:p>
          <a:p>
            <a:r>
              <a:rPr lang="ru-RU" dirty="0" smtClean="0"/>
              <a:t>√ Закрытые встречи с известными медиа персонами</a:t>
            </a:r>
          </a:p>
          <a:p>
            <a:r>
              <a:rPr lang="ru-RU" dirty="0" smtClean="0"/>
              <a:t>√ Участие в выездных мероприятиях международного женского клуба </a:t>
            </a:r>
            <a:r>
              <a:rPr lang="en-US" dirty="0" smtClean="0"/>
              <a:t>IWC </a:t>
            </a:r>
            <a:r>
              <a:rPr lang="ru-RU" dirty="0" smtClean="0"/>
              <a:t>– </a:t>
            </a:r>
          </a:p>
          <a:p>
            <a:r>
              <a:rPr lang="ru-RU" dirty="0" smtClean="0"/>
              <a:t>   Ассоциация Посольских Жен</a:t>
            </a:r>
          </a:p>
          <a:p>
            <a:r>
              <a:rPr lang="ru-RU" dirty="0" smtClean="0"/>
              <a:t>√ Съемки в телепередачах</a:t>
            </a:r>
          </a:p>
          <a:p>
            <a:r>
              <a:rPr lang="ru-RU" dirty="0" smtClean="0"/>
              <a:t>√ Публикации в печатных и электронных СМИ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40632" y="6302572"/>
            <a:ext cx="6604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Е</a:t>
            </a:r>
            <a:r>
              <a:rPr lang="ru-RU" b="1" i="1" dirty="0" smtClean="0"/>
              <a:t>жегодный взнос за клубную карту «Ре-Форма» :  30 000 руб. 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26300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5555" y="3070700"/>
            <a:ext cx="6428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www.blooming-studio.ru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2519" y="620688"/>
            <a:ext cx="3619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2800"/>
            </a:lvl1pPr>
          </a:lstStyle>
          <a:p>
            <a:r>
              <a:rPr lang="ru-RU" dirty="0"/>
              <a:t>Узнайте больше о нас!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" b="343"/>
          <a:stretch/>
        </p:blipFill>
        <p:spPr bwMode="auto">
          <a:xfrm>
            <a:off x="8254173" y="431957"/>
            <a:ext cx="1260141" cy="1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2086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672" y="620688"/>
            <a:ext cx="2699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2800"/>
            </a:lvl1pPr>
          </a:lstStyle>
          <a:p>
            <a:r>
              <a:rPr lang="ru-RU" dirty="0"/>
              <a:t>Наши партнеры</a:t>
            </a:r>
            <a:r>
              <a:rPr lang="en-US" dirty="0"/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7452" y="1510896"/>
            <a:ext cx="648672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Компания «Турецкие авиалинии»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Международная Академия красоты </a:t>
            </a:r>
            <a:r>
              <a:rPr lang="ru-RU" dirty="0"/>
              <a:t>«Георгий Кот</a:t>
            </a:r>
            <a:r>
              <a:rPr lang="ru-RU" dirty="0" smtClean="0"/>
              <a:t>»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Дом </a:t>
            </a:r>
            <a:r>
              <a:rPr lang="ru-RU" dirty="0"/>
              <a:t>Моды «Иванова</a:t>
            </a:r>
            <a:r>
              <a:rPr lang="ru-RU" dirty="0" smtClean="0"/>
              <a:t>»</a:t>
            </a:r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Студия L&amp;O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СГТРК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Отдел культуры Посольства Итальянской Республики в РФ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Журнал </a:t>
            </a:r>
            <a:r>
              <a:rPr lang="en-US" dirty="0" err="1" smtClean="0"/>
              <a:t>Inter@ctive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ТПП г. Ереван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ТПП г. Сочи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Компания </a:t>
            </a:r>
            <a:r>
              <a:rPr lang="en-US" dirty="0" smtClean="0"/>
              <a:t>BOSCO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Администрация г. Сочи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ОАО «РЖД»</a:t>
            </a:r>
          </a:p>
          <a:p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" b="343"/>
          <a:stretch/>
        </p:blipFill>
        <p:spPr bwMode="auto">
          <a:xfrm>
            <a:off x="8254173" y="431957"/>
            <a:ext cx="1260141" cy="1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7105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2600" y="620688"/>
            <a:ext cx="64087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Международные клубы, с которыми мы сотрудничаем: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36576" y="1916832"/>
            <a:ext cx="82149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Организация </a:t>
            </a:r>
            <a:r>
              <a:rPr lang="ru-RU" dirty="0"/>
              <a:t>американских женщин в Москве (</a:t>
            </a:r>
            <a:r>
              <a:rPr lang="ru-RU" dirty="0" err="1"/>
              <a:t>American</a:t>
            </a:r>
            <a:r>
              <a:rPr lang="ru-RU" dirty="0"/>
              <a:t> </a:t>
            </a:r>
            <a:r>
              <a:rPr lang="ru-RU" dirty="0" err="1"/>
              <a:t>Women's</a:t>
            </a:r>
            <a:r>
              <a:rPr lang="ru-RU" dirty="0"/>
              <a:t> </a:t>
            </a:r>
            <a:r>
              <a:rPr lang="ru-RU" dirty="0" err="1" smtClean="0"/>
              <a:t>Organization</a:t>
            </a:r>
            <a:r>
              <a:rPr lang="ru-RU" dirty="0" smtClean="0"/>
              <a:t>, AWO)    </a:t>
            </a:r>
            <a:r>
              <a:rPr lang="en-US" dirty="0" smtClean="0"/>
              <a:t>www.awomoscow@yahoo.com.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Британский женский клуб (</a:t>
            </a:r>
            <a:r>
              <a:rPr lang="en-US" dirty="0" smtClean="0"/>
              <a:t>The British Women’s Club, BWC)</a:t>
            </a:r>
            <a:r>
              <a:rPr lang="ru-RU" dirty="0" smtClean="0"/>
              <a:t> </a:t>
            </a:r>
            <a:r>
              <a:rPr lang="en-US" dirty="0" smtClean="0"/>
              <a:t>www.bwcmoscow.co.uk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Канадские женщины в Москве (</a:t>
            </a:r>
            <a:r>
              <a:rPr lang="en-US" dirty="0" smtClean="0"/>
              <a:t>Canadian women, partners in </a:t>
            </a:r>
            <a:r>
              <a:rPr lang="en-US" dirty="0"/>
              <a:t>M</a:t>
            </a:r>
            <a:r>
              <a:rPr lang="en-US" dirty="0" smtClean="0"/>
              <a:t>oscow)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Международный женский клуб, </a:t>
            </a:r>
            <a:r>
              <a:rPr lang="en-US" dirty="0" smtClean="0"/>
              <a:t>IWC</a:t>
            </a:r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Организация Женщин </a:t>
            </a:r>
            <a:r>
              <a:rPr lang="ru-RU" dirty="0"/>
              <a:t>Т</a:t>
            </a:r>
            <a:r>
              <a:rPr lang="ru-RU" dirty="0" smtClean="0"/>
              <a:t>урции </a:t>
            </a:r>
            <a:r>
              <a:rPr lang="en-US" dirty="0" smtClean="0"/>
              <a:t>(Turkish Women Organization)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Клуб испаноговорящих женщин (</a:t>
            </a:r>
            <a:r>
              <a:rPr lang="en-US" dirty="0" err="1" smtClean="0"/>
              <a:t>Damas</a:t>
            </a:r>
            <a:r>
              <a:rPr lang="en-US" dirty="0" smtClean="0"/>
              <a:t> Latinas)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/>
              <a:t>Ротари</a:t>
            </a:r>
            <a:r>
              <a:rPr lang="ru-RU" dirty="0" smtClean="0"/>
              <a:t> </a:t>
            </a:r>
            <a:r>
              <a:rPr lang="ru-RU" dirty="0" err="1" smtClean="0"/>
              <a:t>Интернейшенел</a:t>
            </a:r>
            <a:r>
              <a:rPr lang="ru-RU" dirty="0" smtClean="0"/>
              <a:t> </a:t>
            </a:r>
            <a:r>
              <a:rPr lang="en-US" dirty="0" smtClean="0"/>
              <a:t>–Rotary International Club   www.rotary.org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Консорциум женских неправительственных объединений</a:t>
            </a:r>
            <a:r>
              <a:rPr lang="en-US" dirty="0"/>
              <a:t>   www.wcons.org.ru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Информационный портал «Женщина и общество» </a:t>
            </a:r>
            <a:r>
              <a:rPr lang="en-US" dirty="0" smtClean="0"/>
              <a:t>(Open Women Line)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Региональная общественная организация «Восток-Запад: Женские инновационные проекты»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" b="343"/>
          <a:stretch/>
        </p:blipFill>
        <p:spPr bwMode="auto">
          <a:xfrm>
            <a:off x="8254173" y="431957"/>
            <a:ext cx="1260141" cy="1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53924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850</Words>
  <Application>Microsoft Office PowerPoint</Application>
  <PresentationFormat>Лист A4 (210x297 мм)</PresentationFormat>
  <Paragraphs>128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Пустовит Татьяна Владимировна</dc:creator>
  <cp:lastModifiedBy>Пустовит Татьяна Владимировна</cp:lastModifiedBy>
  <cp:revision>83</cp:revision>
  <cp:lastPrinted>2013-04-19T11:30:42Z</cp:lastPrinted>
  <dcterms:created xsi:type="dcterms:W3CDTF">2013-04-11T12:05:02Z</dcterms:created>
  <dcterms:modified xsi:type="dcterms:W3CDTF">2013-04-19T11:37:45Z</dcterms:modified>
</cp:coreProperties>
</file>